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61" r:id="rId2"/>
    <p:sldId id="1162" r:id="rId3"/>
    <p:sldId id="1173" r:id="rId4"/>
    <p:sldId id="1186" r:id="rId5"/>
    <p:sldId id="1181" r:id="rId6"/>
    <p:sldId id="1182" r:id="rId7"/>
    <p:sldId id="1183" r:id="rId8"/>
    <p:sldId id="1156" r:id="rId9"/>
    <p:sldId id="1188" r:id="rId10"/>
    <p:sldId id="1185" r:id="rId11"/>
    <p:sldId id="1191" r:id="rId12"/>
    <p:sldId id="1136" r:id="rId13"/>
  </p:sldIdLst>
  <p:sldSz cx="9144000" cy="6858000" type="screen4x3"/>
  <p:notesSz cx="10234613" cy="710406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FFFF"/>
    <a:srgbClr val="A50021"/>
    <a:srgbClr val="CC0099"/>
    <a:srgbClr val="CCFFCC"/>
    <a:srgbClr val="FF0000"/>
    <a:srgbClr val="FF6600"/>
    <a:srgbClr val="DDDDDD"/>
    <a:srgbClr val="3366FF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430" autoAdjust="0"/>
    <p:restoredTop sz="95154" autoAdjust="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3385"/>
        <p:guide orient="horz"/>
        <p:guide orient="horz" pos="2205"/>
        <p:guide orient="horz" pos="754"/>
        <p:guide orient="horz" pos="1752"/>
        <p:guide orient="horz" pos="1026"/>
        <p:guide orient="horz" pos="3974"/>
        <p:guide orient="horz" pos="2659"/>
        <p:guide pos="1067"/>
        <p:guide pos="1383"/>
        <p:guide pos="5556"/>
        <p:guide pos="2336"/>
        <p:guide pos="2880"/>
        <p:guide pos="4015"/>
        <p:guide pos="204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4253" y="-77"/>
      </p:cViewPr>
      <p:guideLst>
        <p:guide orient="horz" pos="2236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7FDBF-F0F3-47A0-9FF4-3A75D75DC1B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68A5F90-4371-4F4B-A8CE-427F937DCF41}">
      <dgm:prSet/>
      <dgm:spPr/>
      <dgm:t>
        <a:bodyPr/>
        <a:lstStyle/>
        <a:p>
          <a:pPr rtl="0" latinLnBrk="1"/>
          <a:r>
            <a:rPr lang="en-US" b="1" dirty="0" smtClean="0"/>
            <a:t>1.BALL FEEDER       </a:t>
          </a:r>
          <a:r>
            <a:rPr lang="ko-KR" b="1" dirty="0" smtClean="0"/>
            <a:t>정</a:t>
          </a:r>
          <a:r>
            <a:rPr lang="en-US" b="1" dirty="0" smtClean="0"/>
            <a:t> </a:t>
          </a:r>
          <a:r>
            <a:rPr lang="ko-KR" b="1" dirty="0" err="1" smtClean="0"/>
            <a:t>렬</a:t>
          </a:r>
          <a:endParaRPr lang="ko-KR" b="1" i="0" baseline="0" dirty="0"/>
        </a:p>
      </dgm:t>
    </dgm:pt>
    <dgm:pt modelId="{E06643F3-BD88-4BE7-A72A-9E1B20CDA2BF}" type="parTrans" cxnId="{A03BF1B2-AC15-469B-9D70-A298FCD53EFE}">
      <dgm:prSet/>
      <dgm:spPr/>
      <dgm:t>
        <a:bodyPr/>
        <a:lstStyle/>
        <a:p>
          <a:pPr latinLnBrk="1"/>
          <a:endParaRPr lang="ko-KR" altLang="en-US"/>
        </a:p>
      </dgm:t>
    </dgm:pt>
    <dgm:pt modelId="{C3F6283D-EC8D-45E9-A53A-50DE59F71D73}" type="sibTrans" cxnId="{A03BF1B2-AC15-469B-9D70-A298FCD53EFE}">
      <dgm:prSet/>
      <dgm:spPr/>
      <dgm:t>
        <a:bodyPr/>
        <a:lstStyle/>
        <a:p>
          <a:pPr latinLnBrk="1"/>
          <a:endParaRPr lang="ko-KR" altLang="en-US"/>
        </a:p>
      </dgm:t>
    </dgm:pt>
    <dgm:pt modelId="{698DA80D-9BD6-405B-8736-26E7ECDCAB68}" type="pres">
      <dgm:prSet presAssocID="{0197FDBF-F0F3-47A0-9FF4-3A75D75DC1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1ADB9D-D018-4126-BB87-93116F0BF114}" type="pres">
      <dgm:prSet presAssocID="{768A5F90-4371-4F4B-A8CE-427F937DCF41}" presName="parentText" presStyleLbl="node1" presStyleIdx="0" presStyleCnt="1" custLinFactNeighborX="-3125" custLinFactNeighborY="-2807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B34660B-F882-4461-AB83-D539C0A28D18}" type="presOf" srcId="{0197FDBF-F0F3-47A0-9FF4-3A75D75DC1BE}" destId="{698DA80D-9BD6-405B-8736-26E7ECDCAB68}" srcOrd="0" destOrd="0" presId="urn:microsoft.com/office/officeart/2005/8/layout/vList2"/>
    <dgm:cxn modelId="{A03BF1B2-AC15-469B-9D70-A298FCD53EFE}" srcId="{0197FDBF-F0F3-47A0-9FF4-3A75D75DC1BE}" destId="{768A5F90-4371-4F4B-A8CE-427F937DCF41}" srcOrd="0" destOrd="0" parTransId="{E06643F3-BD88-4BE7-A72A-9E1B20CDA2BF}" sibTransId="{C3F6283D-EC8D-45E9-A53A-50DE59F71D73}"/>
    <dgm:cxn modelId="{D0E4BD77-01C4-4372-997D-DA8C2BCD0422}" type="presOf" srcId="{768A5F90-4371-4F4B-A8CE-427F937DCF41}" destId="{3B1ADB9D-D018-4126-BB87-93116F0BF114}" srcOrd="0" destOrd="0" presId="urn:microsoft.com/office/officeart/2005/8/layout/vList2"/>
    <dgm:cxn modelId="{ADB8D6D2-A6E6-4A91-BCC3-49FCC0720989}" type="presParOf" srcId="{698DA80D-9BD6-405B-8736-26E7ECDCAB68}" destId="{3B1ADB9D-D018-4126-BB87-93116F0BF1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97FDBF-F0F3-47A0-9FF4-3A75D75DC1B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68A5F90-4371-4F4B-A8CE-427F937DCF41}">
      <dgm:prSet/>
      <dgm:spPr/>
      <dgm:t>
        <a:bodyPr/>
        <a:lstStyle/>
        <a:p>
          <a:pPr rtl="0" latinLnBrk="1"/>
          <a:r>
            <a:rPr lang="en-US" altLang="ko-KR" b="1" dirty="0" smtClean="0"/>
            <a:t>2.</a:t>
          </a:r>
          <a:r>
            <a:rPr lang="ko-KR" altLang="en-US" b="1" dirty="0" smtClean="0"/>
            <a:t>직선</a:t>
          </a:r>
          <a:r>
            <a:rPr lang="en-US" b="1" dirty="0" smtClean="0"/>
            <a:t> FEEDER       </a:t>
          </a:r>
          <a:r>
            <a:rPr lang="ko-KR" altLang="en-US" b="1" dirty="0" smtClean="0"/>
            <a:t>투입</a:t>
          </a:r>
          <a:endParaRPr lang="ko-KR" b="1" i="0" baseline="0" dirty="0"/>
        </a:p>
      </dgm:t>
    </dgm:pt>
    <dgm:pt modelId="{E06643F3-BD88-4BE7-A72A-9E1B20CDA2BF}" type="parTrans" cxnId="{A03BF1B2-AC15-469B-9D70-A298FCD53EFE}">
      <dgm:prSet/>
      <dgm:spPr/>
      <dgm:t>
        <a:bodyPr/>
        <a:lstStyle/>
        <a:p>
          <a:pPr latinLnBrk="1"/>
          <a:endParaRPr lang="ko-KR" altLang="en-US"/>
        </a:p>
      </dgm:t>
    </dgm:pt>
    <dgm:pt modelId="{C3F6283D-EC8D-45E9-A53A-50DE59F71D73}" type="sibTrans" cxnId="{A03BF1B2-AC15-469B-9D70-A298FCD53EFE}">
      <dgm:prSet/>
      <dgm:spPr/>
      <dgm:t>
        <a:bodyPr/>
        <a:lstStyle/>
        <a:p>
          <a:pPr latinLnBrk="1"/>
          <a:endParaRPr lang="ko-KR" altLang="en-US"/>
        </a:p>
      </dgm:t>
    </dgm:pt>
    <dgm:pt modelId="{698DA80D-9BD6-405B-8736-26E7ECDCAB68}" type="pres">
      <dgm:prSet presAssocID="{0197FDBF-F0F3-47A0-9FF4-3A75D75DC1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1ADB9D-D018-4126-BB87-93116F0BF114}" type="pres">
      <dgm:prSet presAssocID="{768A5F90-4371-4F4B-A8CE-427F937DCF41}" presName="parentText" presStyleLbl="node1" presStyleIdx="0" presStyleCnt="1" custLinFactNeighborX="-3125" custLinFactNeighborY="-2807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C215501-06BF-43A7-87BD-A15D93DEEC69}" type="presOf" srcId="{768A5F90-4371-4F4B-A8CE-427F937DCF41}" destId="{3B1ADB9D-D018-4126-BB87-93116F0BF114}" srcOrd="0" destOrd="0" presId="urn:microsoft.com/office/officeart/2005/8/layout/vList2"/>
    <dgm:cxn modelId="{63B2A40D-3964-4DA9-976E-57A3EAFE7568}" type="presOf" srcId="{0197FDBF-F0F3-47A0-9FF4-3A75D75DC1BE}" destId="{698DA80D-9BD6-405B-8736-26E7ECDCAB68}" srcOrd="0" destOrd="0" presId="urn:microsoft.com/office/officeart/2005/8/layout/vList2"/>
    <dgm:cxn modelId="{A03BF1B2-AC15-469B-9D70-A298FCD53EFE}" srcId="{0197FDBF-F0F3-47A0-9FF4-3A75D75DC1BE}" destId="{768A5F90-4371-4F4B-A8CE-427F937DCF41}" srcOrd="0" destOrd="0" parTransId="{E06643F3-BD88-4BE7-A72A-9E1B20CDA2BF}" sibTransId="{C3F6283D-EC8D-45E9-A53A-50DE59F71D73}"/>
    <dgm:cxn modelId="{80CB7703-EBA4-44B7-A11F-E76B9A229D91}" type="presParOf" srcId="{698DA80D-9BD6-405B-8736-26E7ECDCAB68}" destId="{3B1ADB9D-D018-4126-BB87-93116F0BF1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97FDBF-F0F3-47A0-9FF4-3A75D75DC1B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68A5F90-4371-4F4B-A8CE-427F937DCF41}">
      <dgm:prSet/>
      <dgm:spPr/>
      <dgm:t>
        <a:bodyPr/>
        <a:lstStyle/>
        <a:p>
          <a:pPr rtl="0" latinLnBrk="1"/>
          <a:r>
            <a:rPr lang="en-US" altLang="ko-KR" b="1" dirty="0" smtClean="0"/>
            <a:t>3.E/M CASE </a:t>
          </a:r>
          <a:r>
            <a:rPr lang="ko-KR" altLang="en-US" b="1" dirty="0" smtClean="0"/>
            <a:t>그립</a:t>
          </a:r>
          <a:r>
            <a:rPr lang="en-US" altLang="ko-KR" b="1" dirty="0" smtClean="0"/>
            <a:t> </a:t>
          </a:r>
          <a:endParaRPr lang="ko-KR" b="1" i="0" baseline="0" dirty="0"/>
        </a:p>
      </dgm:t>
    </dgm:pt>
    <dgm:pt modelId="{E06643F3-BD88-4BE7-A72A-9E1B20CDA2BF}" type="parTrans" cxnId="{A03BF1B2-AC15-469B-9D70-A298FCD53EFE}">
      <dgm:prSet/>
      <dgm:spPr/>
      <dgm:t>
        <a:bodyPr/>
        <a:lstStyle/>
        <a:p>
          <a:pPr latinLnBrk="1"/>
          <a:endParaRPr lang="ko-KR" altLang="en-US"/>
        </a:p>
      </dgm:t>
    </dgm:pt>
    <dgm:pt modelId="{C3F6283D-EC8D-45E9-A53A-50DE59F71D73}" type="sibTrans" cxnId="{A03BF1B2-AC15-469B-9D70-A298FCD53EFE}">
      <dgm:prSet/>
      <dgm:spPr/>
      <dgm:t>
        <a:bodyPr/>
        <a:lstStyle/>
        <a:p>
          <a:pPr latinLnBrk="1"/>
          <a:endParaRPr lang="ko-KR" altLang="en-US"/>
        </a:p>
      </dgm:t>
    </dgm:pt>
    <dgm:pt modelId="{698DA80D-9BD6-405B-8736-26E7ECDCAB68}" type="pres">
      <dgm:prSet presAssocID="{0197FDBF-F0F3-47A0-9FF4-3A75D75DC1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1ADB9D-D018-4126-BB87-93116F0BF114}" type="pres">
      <dgm:prSet presAssocID="{768A5F90-4371-4F4B-A8CE-427F937DCF41}" presName="parentText" presStyleLbl="node1" presStyleIdx="0" presStyleCnt="1" custLinFactNeighborX="-3125" custLinFactNeighborY="-2807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A8D0E6B-E502-433C-A396-0F64BF178EE9}" type="presOf" srcId="{768A5F90-4371-4F4B-A8CE-427F937DCF41}" destId="{3B1ADB9D-D018-4126-BB87-93116F0BF114}" srcOrd="0" destOrd="0" presId="urn:microsoft.com/office/officeart/2005/8/layout/vList2"/>
    <dgm:cxn modelId="{2D1B459B-45EB-4F9D-BEDF-67FC526C9C25}" type="presOf" srcId="{0197FDBF-F0F3-47A0-9FF4-3A75D75DC1BE}" destId="{698DA80D-9BD6-405B-8736-26E7ECDCAB68}" srcOrd="0" destOrd="0" presId="urn:microsoft.com/office/officeart/2005/8/layout/vList2"/>
    <dgm:cxn modelId="{A03BF1B2-AC15-469B-9D70-A298FCD53EFE}" srcId="{0197FDBF-F0F3-47A0-9FF4-3A75D75DC1BE}" destId="{768A5F90-4371-4F4B-A8CE-427F937DCF41}" srcOrd="0" destOrd="0" parTransId="{E06643F3-BD88-4BE7-A72A-9E1B20CDA2BF}" sibTransId="{C3F6283D-EC8D-45E9-A53A-50DE59F71D73}"/>
    <dgm:cxn modelId="{1984993E-591B-4E80-BFAD-1642DD31EE65}" type="presParOf" srcId="{698DA80D-9BD6-405B-8736-26E7ECDCAB68}" destId="{3B1ADB9D-D018-4126-BB87-93116F0BF1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7FDBF-F0F3-47A0-9FF4-3A75D75DC1B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68A5F90-4371-4F4B-A8CE-427F937DCF41}">
      <dgm:prSet/>
      <dgm:spPr/>
      <dgm:t>
        <a:bodyPr/>
        <a:lstStyle/>
        <a:p>
          <a:pPr rtl="0" latinLnBrk="1"/>
          <a:r>
            <a:rPr lang="en-US" altLang="ko-KR" b="1" dirty="0" smtClean="0"/>
            <a:t>4.E/M  </a:t>
          </a:r>
          <a:r>
            <a:rPr lang="ko-KR" altLang="en-US" b="1" dirty="0" smtClean="0"/>
            <a:t>삽입</a:t>
          </a:r>
          <a:r>
            <a:rPr lang="en-US" altLang="ko-KR" b="1" dirty="0" smtClean="0"/>
            <a:t> </a:t>
          </a:r>
          <a:endParaRPr lang="ko-KR" b="1" i="0" baseline="0" dirty="0"/>
        </a:p>
      </dgm:t>
    </dgm:pt>
    <dgm:pt modelId="{E06643F3-BD88-4BE7-A72A-9E1B20CDA2BF}" type="parTrans" cxnId="{A03BF1B2-AC15-469B-9D70-A298FCD53EFE}">
      <dgm:prSet/>
      <dgm:spPr/>
      <dgm:t>
        <a:bodyPr/>
        <a:lstStyle/>
        <a:p>
          <a:pPr latinLnBrk="1"/>
          <a:endParaRPr lang="ko-KR" altLang="en-US"/>
        </a:p>
      </dgm:t>
    </dgm:pt>
    <dgm:pt modelId="{C3F6283D-EC8D-45E9-A53A-50DE59F71D73}" type="sibTrans" cxnId="{A03BF1B2-AC15-469B-9D70-A298FCD53EFE}">
      <dgm:prSet/>
      <dgm:spPr/>
      <dgm:t>
        <a:bodyPr/>
        <a:lstStyle/>
        <a:p>
          <a:pPr latinLnBrk="1"/>
          <a:endParaRPr lang="ko-KR" altLang="en-US"/>
        </a:p>
      </dgm:t>
    </dgm:pt>
    <dgm:pt modelId="{698DA80D-9BD6-405B-8736-26E7ECDCAB68}" type="pres">
      <dgm:prSet presAssocID="{0197FDBF-F0F3-47A0-9FF4-3A75D75DC1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1ADB9D-D018-4126-BB87-93116F0BF114}" type="pres">
      <dgm:prSet presAssocID="{768A5F90-4371-4F4B-A8CE-427F937DCF41}" presName="parentText" presStyleLbl="node1" presStyleIdx="0" presStyleCnt="1" custLinFactY="-581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F8DC610-50FE-483E-8FDB-84C5F5F159C1}" type="presOf" srcId="{768A5F90-4371-4F4B-A8CE-427F937DCF41}" destId="{3B1ADB9D-D018-4126-BB87-93116F0BF114}" srcOrd="0" destOrd="0" presId="urn:microsoft.com/office/officeart/2005/8/layout/vList2"/>
    <dgm:cxn modelId="{5694FB73-2FE4-4738-AA68-E408D957813B}" type="presOf" srcId="{0197FDBF-F0F3-47A0-9FF4-3A75D75DC1BE}" destId="{698DA80D-9BD6-405B-8736-26E7ECDCAB68}" srcOrd="0" destOrd="0" presId="urn:microsoft.com/office/officeart/2005/8/layout/vList2"/>
    <dgm:cxn modelId="{A03BF1B2-AC15-469B-9D70-A298FCD53EFE}" srcId="{0197FDBF-F0F3-47A0-9FF4-3A75D75DC1BE}" destId="{768A5F90-4371-4F4B-A8CE-427F937DCF41}" srcOrd="0" destOrd="0" parTransId="{E06643F3-BD88-4BE7-A72A-9E1B20CDA2BF}" sibTransId="{C3F6283D-EC8D-45E9-A53A-50DE59F71D73}"/>
    <dgm:cxn modelId="{697B1342-2A1C-430F-B243-0A55E119B7A4}" type="presParOf" srcId="{698DA80D-9BD6-405B-8736-26E7ECDCAB68}" destId="{3B1ADB9D-D018-4126-BB87-93116F0BF1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1ADB9D-D018-4126-BB87-93116F0BF114}">
      <dsp:nvSpPr>
        <dsp:cNvPr id="0" name=""/>
        <dsp:cNvSpPr/>
      </dsp:nvSpPr>
      <dsp:spPr>
        <a:xfrm>
          <a:off x="0" y="0"/>
          <a:ext cx="1872208" cy="276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1.BALL FEEDER       </a:t>
          </a:r>
          <a:r>
            <a:rPr lang="ko-KR" sz="1100" b="1" kern="1200" dirty="0" smtClean="0"/>
            <a:t>정</a:t>
          </a:r>
          <a:r>
            <a:rPr lang="en-US" sz="1100" b="1" kern="1200" dirty="0" smtClean="0"/>
            <a:t> </a:t>
          </a:r>
          <a:r>
            <a:rPr lang="ko-KR" sz="1100" b="1" kern="1200" dirty="0" err="1" smtClean="0"/>
            <a:t>렬</a:t>
          </a:r>
          <a:endParaRPr lang="ko-KR" sz="1100" b="1" i="0" kern="1200" baseline="0" dirty="0"/>
        </a:p>
      </dsp:txBody>
      <dsp:txXfrm>
        <a:off x="0" y="0"/>
        <a:ext cx="1872208" cy="2767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1ADB9D-D018-4126-BB87-93116F0BF114}">
      <dsp:nvSpPr>
        <dsp:cNvPr id="0" name=""/>
        <dsp:cNvSpPr/>
      </dsp:nvSpPr>
      <dsp:spPr>
        <a:xfrm>
          <a:off x="0" y="0"/>
          <a:ext cx="1872208" cy="276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 smtClean="0"/>
            <a:t>2.</a:t>
          </a:r>
          <a:r>
            <a:rPr lang="ko-KR" altLang="en-US" sz="1100" b="1" kern="1200" dirty="0" smtClean="0"/>
            <a:t>직선</a:t>
          </a:r>
          <a:r>
            <a:rPr lang="en-US" sz="1100" b="1" kern="1200" dirty="0" smtClean="0"/>
            <a:t> FEEDER       </a:t>
          </a:r>
          <a:r>
            <a:rPr lang="ko-KR" altLang="en-US" sz="1100" b="1" kern="1200" dirty="0" smtClean="0"/>
            <a:t>투입</a:t>
          </a:r>
          <a:endParaRPr lang="ko-KR" sz="1100" b="1" i="0" kern="1200" baseline="0" dirty="0"/>
        </a:p>
      </dsp:txBody>
      <dsp:txXfrm>
        <a:off x="0" y="0"/>
        <a:ext cx="1872208" cy="2767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1ADB9D-D018-4126-BB87-93116F0BF114}">
      <dsp:nvSpPr>
        <dsp:cNvPr id="0" name=""/>
        <dsp:cNvSpPr/>
      </dsp:nvSpPr>
      <dsp:spPr>
        <a:xfrm>
          <a:off x="0" y="0"/>
          <a:ext cx="1872208" cy="276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 smtClean="0"/>
            <a:t>3.E/M CASE </a:t>
          </a:r>
          <a:r>
            <a:rPr lang="ko-KR" altLang="en-US" sz="1100" b="1" kern="1200" dirty="0" smtClean="0"/>
            <a:t>그립</a:t>
          </a:r>
          <a:r>
            <a:rPr lang="en-US" altLang="ko-KR" sz="1100" b="1" kern="1200" dirty="0" smtClean="0"/>
            <a:t> </a:t>
          </a:r>
          <a:endParaRPr lang="ko-KR" sz="1100" b="1" i="0" kern="1200" baseline="0" dirty="0"/>
        </a:p>
      </dsp:txBody>
      <dsp:txXfrm>
        <a:off x="0" y="0"/>
        <a:ext cx="1872208" cy="2767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1ADB9D-D018-4126-BB87-93116F0BF114}">
      <dsp:nvSpPr>
        <dsp:cNvPr id="0" name=""/>
        <dsp:cNvSpPr/>
      </dsp:nvSpPr>
      <dsp:spPr>
        <a:xfrm>
          <a:off x="0" y="0"/>
          <a:ext cx="1872208" cy="2767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 smtClean="0"/>
            <a:t>4.E/M  </a:t>
          </a:r>
          <a:r>
            <a:rPr lang="ko-KR" altLang="en-US" sz="1100" b="1" kern="1200" dirty="0" smtClean="0"/>
            <a:t>삽입</a:t>
          </a:r>
          <a:r>
            <a:rPr lang="en-US" altLang="ko-KR" sz="1100" b="1" kern="1200" dirty="0" smtClean="0"/>
            <a:t> </a:t>
          </a:r>
          <a:endParaRPr lang="ko-KR" sz="1100" b="1" i="0" kern="1200" baseline="0" dirty="0"/>
        </a:p>
      </dsp:txBody>
      <dsp:txXfrm>
        <a:off x="0" y="0"/>
        <a:ext cx="1872208" cy="276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454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2385" y="3374233"/>
            <a:ext cx="7509845" cy="319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496" tIns="48384" rIns="98496" bIns="48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4988"/>
            <a:ext cx="3548063" cy="2662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414320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Old Style" charset="0"/>
        <a:ea typeface="+mn-ea"/>
        <a:cs typeface="+mn-cs"/>
      </a:defRPr>
    </a:lvl1pPr>
    <a:lvl2pPr marL="4603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Old Style" charset="0"/>
        <a:ea typeface="+mn-ea"/>
        <a:cs typeface="+mn-cs"/>
      </a:defRPr>
    </a:lvl2pPr>
    <a:lvl3pPr marL="9207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Old Style" charset="0"/>
        <a:ea typeface="+mn-ea"/>
        <a:cs typeface="+mn-cs"/>
      </a:defRPr>
    </a:lvl3pPr>
    <a:lvl4pPr marL="138112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Old Style" charset="0"/>
        <a:ea typeface="+mn-ea"/>
        <a:cs typeface="+mn-cs"/>
      </a:defRPr>
    </a:lvl4pPr>
    <a:lvl5pPr marL="184150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Old Style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08575" y="1828800"/>
            <a:ext cx="0" cy="0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9995" y="3374230"/>
            <a:ext cx="3948523" cy="936151"/>
          </a:xfrm>
          <a:noFill/>
          <a:ln w="9525"/>
        </p:spPr>
        <p:txBody>
          <a:bodyPr lIns="93999" tIns="46175" rIns="93999" bIns="46175"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184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3184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184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3184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3"/>
          <p:cNvSpPr>
            <a:spLocks noChangeShapeType="1"/>
          </p:cNvSpPr>
          <p:nvPr userDrawn="1"/>
        </p:nvSpPr>
        <p:spPr bwMode="auto">
          <a:xfrm>
            <a:off x="1" y="4343400"/>
            <a:ext cx="1435100" cy="0"/>
          </a:xfrm>
          <a:prstGeom prst="line">
            <a:avLst/>
          </a:prstGeom>
          <a:noFill/>
          <a:ln w="127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Line 34"/>
          <p:cNvSpPr>
            <a:spLocks noChangeShapeType="1"/>
          </p:cNvSpPr>
          <p:nvPr userDrawn="1"/>
        </p:nvSpPr>
        <p:spPr bwMode="auto">
          <a:xfrm>
            <a:off x="1435100" y="939800"/>
            <a:ext cx="0" cy="3400425"/>
          </a:xfrm>
          <a:prstGeom prst="line">
            <a:avLst/>
          </a:prstGeom>
          <a:noFill/>
          <a:ln w="127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Line 35"/>
          <p:cNvSpPr>
            <a:spLocks noChangeShapeType="1"/>
          </p:cNvSpPr>
          <p:nvPr userDrawn="1"/>
        </p:nvSpPr>
        <p:spPr bwMode="auto">
          <a:xfrm>
            <a:off x="1431926" y="925513"/>
            <a:ext cx="7038975" cy="0"/>
          </a:xfrm>
          <a:prstGeom prst="line">
            <a:avLst/>
          </a:prstGeom>
          <a:noFill/>
          <a:ln w="127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Rectangle 37"/>
          <p:cNvSpPr>
            <a:spLocks noChangeArrowheads="1"/>
          </p:cNvSpPr>
          <p:nvPr userDrawn="1"/>
        </p:nvSpPr>
        <p:spPr bwMode="auto">
          <a:xfrm>
            <a:off x="0" y="0"/>
            <a:ext cx="700088" cy="631825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ko-KR" altLang="en-US" sz="1800" i="1" smtClean="0">
              <a:latin typeface="Arial" pitchFamily="34" charset="0"/>
            </a:endParaRPr>
          </a:p>
        </p:txBody>
      </p:sp>
      <p:pic>
        <p:nvPicPr>
          <p:cNvPr id="8" name="Picture 38" descr="bullet_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314" y="874714"/>
            <a:ext cx="1905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9"/>
          <p:cNvSpPr>
            <a:spLocks noChangeArrowheads="1"/>
          </p:cNvSpPr>
          <p:nvPr userDrawn="1"/>
        </p:nvSpPr>
        <p:spPr bwMode="auto">
          <a:xfrm>
            <a:off x="698501" y="0"/>
            <a:ext cx="8445500" cy="3048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endParaRPr lang="ko-KR" altLang="en-US" smtClean="0"/>
          </a:p>
        </p:txBody>
      </p:sp>
      <p:pic>
        <p:nvPicPr>
          <p:cNvPr id="10" name="Picture 4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6451601"/>
            <a:ext cx="1905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4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03449" y="3152775"/>
            <a:ext cx="5780088" cy="17526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ct val="15000"/>
              </a:spcBef>
              <a:buFont typeface="Wingdings" pitchFamily="2" charset="2"/>
              <a:buNone/>
              <a:defRPr sz="1200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203449" y="2606676"/>
            <a:ext cx="5780088" cy="4775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 flipV="1">
            <a:off x="1447800" y="452438"/>
            <a:ext cx="7696200" cy="9683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 flipV="1">
            <a:off x="0" y="452438"/>
            <a:ext cx="1447800" cy="96837"/>
          </a:xfrm>
          <a:prstGeom prst="rect">
            <a:avLst/>
          </a:prstGeom>
          <a:solidFill>
            <a:srgbClr val="6C77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endParaRPr lang="ko-KR" altLang="en-US" smtClean="0"/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-12699" y="6473825"/>
            <a:ext cx="9156700" cy="0"/>
          </a:xfrm>
          <a:prstGeom prst="line">
            <a:avLst/>
          </a:prstGeom>
          <a:noFill/>
          <a:ln w="12700">
            <a:solidFill>
              <a:srgbClr val="5783DB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030" name="Picture 2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449" y="6488114"/>
            <a:ext cx="168433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pitchFamily="34" charset="0"/>
          <a:ea typeface="굴림체" pitchFamily="49" charset="-127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pitchFamily="34" charset="0"/>
          <a:ea typeface="굴림체" pitchFamily="49" charset="-127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pitchFamily="34" charset="0"/>
          <a:ea typeface="굴림체" pitchFamily="49" charset="-127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pitchFamily="34" charset="0"/>
          <a:ea typeface="굴림체" pitchFamily="49" charset="-127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pitchFamily="34" charset="0"/>
          <a:ea typeface="굴림체" pitchFamily="49" charset="-127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pitchFamily="34" charset="0"/>
          <a:ea typeface="굴림체" pitchFamily="49" charset="-127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pitchFamily="34" charset="0"/>
          <a:ea typeface="굴림체" pitchFamily="49" charset="-127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pitchFamily="34" charset="0"/>
          <a:ea typeface="굴림체" pitchFamily="49" charset="-127"/>
        </a:defRPr>
      </a:lvl9pPr>
    </p:titleStyle>
    <p:bodyStyle>
      <a:lvl1pPr marL="228600" indent="-228600" algn="l" rtl="0" eaLnBrk="0" fontAlgn="base" hangingPunct="0">
        <a:spcBef>
          <a:spcPct val="100000"/>
        </a:spcBef>
        <a:spcAft>
          <a:spcPct val="0"/>
        </a:spcAft>
        <a:buClr>
          <a:srgbClr val="021D72"/>
        </a:buClr>
        <a:buSzPct val="85000"/>
        <a:buFont typeface="Wingdings" pitchFamily="2" charset="2"/>
        <a:buBlip>
          <a:blip r:embed="rId15"/>
        </a:buBlip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419100" indent="-18891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6"/>
        </a:buBlip>
        <a:defRPr sz="1200">
          <a:solidFill>
            <a:schemeClr val="tx1"/>
          </a:solidFill>
          <a:latin typeface="+mn-lt"/>
          <a:ea typeface="+mn-ea"/>
        </a:defRPr>
      </a:lvl2pPr>
      <a:lvl3pPr marL="571500" indent="-1508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SzPct val="65000"/>
        <a:buBlip>
          <a:blip r:embed="rId17"/>
        </a:buBlip>
        <a:defRPr sz="1200">
          <a:solidFill>
            <a:schemeClr val="tx1"/>
          </a:solidFill>
          <a:latin typeface="+mn-lt"/>
          <a:ea typeface="+mn-ea"/>
        </a:defRPr>
      </a:lvl3pPr>
      <a:lvl4pPr marL="762000" indent="-1889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914400" indent="-150813" algn="l" rtl="0" eaLnBrk="0" fontAlgn="base" hangingPunct="0">
        <a:spcBef>
          <a:spcPct val="50000"/>
        </a:spcBef>
        <a:spcAft>
          <a:spcPct val="40000"/>
        </a:spcAft>
        <a:buClr>
          <a:schemeClr val="accent1"/>
        </a:buClr>
        <a:buSzPct val="50000"/>
        <a:buBlip>
          <a:blip r:embed="rId18"/>
        </a:buBlip>
        <a:defRPr sz="1200">
          <a:solidFill>
            <a:schemeClr val="tx1"/>
          </a:solidFill>
          <a:latin typeface="+mn-lt"/>
          <a:ea typeface="+mn-ea"/>
        </a:defRPr>
      </a:lvl5pPr>
      <a:lvl6pPr marL="1371600" indent="-150813" algn="l" rtl="0" eaLnBrk="0" fontAlgn="base" hangingPunct="0">
        <a:spcBef>
          <a:spcPct val="50000"/>
        </a:spcBef>
        <a:spcAft>
          <a:spcPct val="40000"/>
        </a:spcAft>
        <a:buClr>
          <a:schemeClr val="accent1"/>
        </a:buClr>
        <a:buSzPct val="50000"/>
        <a:buBlip>
          <a:blip r:embed="rId18"/>
        </a:buBlip>
        <a:defRPr sz="1200">
          <a:solidFill>
            <a:schemeClr val="tx1"/>
          </a:solidFill>
          <a:latin typeface="+mn-lt"/>
          <a:ea typeface="+mn-ea"/>
        </a:defRPr>
      </a:lvl6pPr>
      <a:lvl7pPr marL="1828800" indent="-150813" algn="l" rtl="0" eaLnBrk="0" fontAlgn="base" hangingPunct="0">
        <a:spcBef>
          <a:spcPct val="50000"/>
        </a:spcBef>
        <a:spcAft>
          <a:spcPct val="40000"/>
        </a:spcAft>
        <a:buClr>
          <a:schemeClr val="accent1"/>
        </a:buClr>
        <a:buSzPct val="50000"/>
        <a:buBlip>
          <a:blip r:embed="rId18"/>
        </a:buBlip>
        <a:defRPr sz="1200">
          <a:solidFill>
            <a:schemeClr val="tx1"/>
          </a:solidFill>
          <a:latin typeface="+mn-lt"/>
          <a:ea typeface="+mn-ea"/>
        </a:defRPr>
      </a:lvl7pPr>
      <a:lvl8pPr marL="2286000" indent="-150813" algn="l" rtl="0" eaLnBrk="0" fontAlgn="base" hangingPunct="0">
        <a:spcBef>
          <a:spcPct val="50000"/>
        </a:spcBef>
        <a:spcAft>
          <a:spcPct val="40000"/>
        </a:spcAft>
        <a:buClr>
          <a:schemeClr val="accent1"/>
        </a:buClr>
        <a:buSzPct val="50000"/>
        <a:buBlip>
          <a:blip r:embed="rId18"/>
        </a:buBlip>
        <a:defRPr sz="1200">
          <a:solidFill>
            <a:schemeClr val="tx1"/>
          </a:solidFill>
          <a:latin typeface="+mn-lt"/>
          <a:ea typeface="+mn-ea"/>
        </a:defRPr>
      </a:lvl8pPr>
      <a:lvl9pPr marL="2743200" indent="-150813" algn="l" rtl="0" eaLnBrk="0" fontAlgn="base" hangingPunct="0">
        <a:spcBef>
          <a:spcPct val="50000"/>
        </a:spcBef>
        <a:spcAft>
          <a:spcPct val="40000"/>
        </a:spcAft>
        <a:buClr>
          <a:schemeClr val="accent1"/>
        </a:buClr>
        <a:buSzPct val="50000"/>
        <a:buBlip>
          <a:blip r:embed="rId18"/>
        </a:buBlip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3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9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 bwMode="auto">
          <a:xfrm>
            <a:off x="-1587" y="692696"/>
            <a:ext cx="9144001" cy="30243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 bwMode="auto">
          <a:xfrm>
            <a:off x="0" y="980728"/>
            <a:ext cx="9144000" cy="24093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 anchor="ctr"/>
          <a:lstStyle/>
          <a:p>
            <a:pPr algn="ctr"/>
            <a:endParaRPr lang="ko-KR" altLang="en-US" sz="36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077" name="Rectangle 14"/>
          <p:cNvSpPr txBox="1">
            <a:spLocks noChangeArrowheads="1"/>
          </p:cNvSpPr>
          <p:nvPr/>
        </p:nvSpPr>
        <p:spPr bwMode="auto">
          <a:xfrm>
            <a:off x="827584" y="1412776"/>
            <a:ext cx="7272808" cy="184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en-US" altLang="ko-KR" sz="3200" u="sng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3200" u="sng" dirty="0" err="1" smtClean="0">
                <a:latin typeface="HY견고딕" pitchFamily="18" charset="-127"/>
                <a:ea typeface="HY견고딕" pitchFamily="18" charset="-127"/>
              </a:rPr>
              <a:t>엔드밀</a:t>
            </a:r>
            <a:r>
              <a:rPr lang="ko-KR" altLang="en-US" sz="3200" u="sng" dirty="0" smtClean="0">
                <a:latin typeface="HY견고딕" pitchFamily="18" charset="-127"/>
                <a:ea typeface="HY견고딕" pitchFamily="18" charset="-127"/>
              </a:rPr>
              <a:t> 포장설비 제안서</a:t>
            </a:r>
            <a:endParaRPr lang="en-US" altLang="ko-KR" sz="3200" u="sng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80" name="Rectangle 14"/>
          <p:cNvSpPr txBox="1">
            <a:spLocks noChangeArrowheads="1"/>
          </p:cNvSpPr>
          <p:nvPr/>
        </p:nvSpPr>
        <p:spPr bwMode="auto">
          <a:xfrm>
            <a:off x="7453314" y="41276"/>
            <a:ext cx="15827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ko-KR" sz="1400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4" y="4869160"/>
            <a:ext cx="20193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3131840" y="4005064"/>
            <a:ext cx="27003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자동화 사업부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(2017. 10. 12)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20170928_095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2160240" cy="1620180"/>
          </a:xfrm>
          <a:prstGeom prst="rect">
            <a:avLst/>
          </a:prstGeom>
        </p:spPr>
      </p:pic>
      <p:graphicFrame>
        <p:nvGraphicFramePr>
          <p:cNvPr id="7" name="다이어그램 6"/>
          <p:cNvGraphicFramePr/>
          <p:nvPr/>
        </p:nvGraphicFramePr>
        <p:xfrm>
          <a:off x="611560" y="836712"/>
          <a:ext cx="187220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다이어그램 7"/>
          <p:cNvGraphicFramePr/>
          <p:nvPr/>
        </p:nvGraphicFramePr>
        <p:xfrm>
          <a:off x="683568" y="2852936"/>
          <a:ext cx="187220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그림 8" descr="20170928_09592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5077950" y="1194858"/>
            <a:ext cx="2228458" cy="1512168"/>
          </a:xfrm>
          <a:prstGeom prst="rect">
            <a:avLst/>
          </a:prstGeom>
        </p:spPr>
      </p:pic>
      <p:pic>
        <p:nvPicPr>
          <p:cNvPr id="10" name="그림 9" descr="20170928_09581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60032" y="3789040"/>
            <a:ext cx="3168352" cy="2376264"/>
          </a:xfrm>
          <a:prstGeom prst="rect">
            <a:avLst/>
          </a:prstGeom>
        </p:spPr>
      </p:pic>
      <p:pic>
        <p:nvPicPr>
          <p:cNvPr id="11" name="내용 개체 틀 3" descr="20170918_10524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5400000">
            <a:off x="467543" y="3717032"/>
            <a:ext cx="2880321" cy="2160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80628"/>
            <a:ext cx="482453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5-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PROCESS :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설비 공정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0170928_095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0521" y="1835823"/>
            <a:ext cx="3384376" cy="2538282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755576" y="836712"/>
            <a:ext cx="1872208" cy="276705"/>
            <a:chOff x="0" y="0"/>
            <a:chExt cx="1872208" cy="276705"/>
          </a:xfrm>
          <a:scene3d>
            <a:camera prst="orthographicFront"/>
            <a:lightRig rig="flat" dir="t"/>
          </a:scene3d>
        </p:grpSpPr>
        <p:sp>
          <p:nvSpPr>
            <p:cNvPr id="6" name="모서리가 둥근 직사각형 5"/>
            <p:cNvSpPr/>
            <p:nvPr/>
          </p:nvSpPr>
          <p:spPr>
            <a:xfrm>
              <a:off x="0" y="0"/>
              <a:ext cx="1872208" cy="27670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모서리가 둥근 직사각형 4"/>
            <p:cNvSpPr/>
            <p:nvPr/>
          </p:nvSpPr>
          <p:spPr>
            <a:xfrm>
              <a:off x="13508" y="13508"/>
              <a:ext cx="1845192" cy="2496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100" dirty="0" smtClean="0"/>
                <a:t>5</a:t>
              </a:r>
              <a:r>
                <a:rPr lang="en-US" altLang="ko-KR" sz="1100" b="1" kern="1200" dirty="0" smtClean="0"/>
                <a:t>.E/M CASE </a:t>
              </a:r>
              <a:r>
                <a:rPr lang="ko-KR" altLang="en-US" sz="1100" dirty="0" smtClean="0"/>
                <a:t> 포장 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밀봉</a:t>
              </a:r>
              <a:r>
                <a:rPr lang="en-US" altLang="ko-KR" sz="1100" dirty="0" smtClean="0"/>
                <a:t>)</a:t>
              </a:r>
              <a:r>
                <a:rPr lang="en-US" altLang="ko-KR" sz="1100" b="1" kern="1200" dirty="0" smtClean="0"/>
                <a:t> </a:t>
              </a:r>
              <a:endParaRPr lang="ko-KR" sz="1100" b="1" i="0" kern="1200" baseline="0" dirty="0"/>
            </a:p>
          </p:txBody>
        </p:sp>
      </p:grpSp>
      <p:pic>
        <p:nvPicPr>
          <p:cNvPr id="9" name="그림 8" descr="20170928_095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16832"/>
            <a:ext cx="3456383" cy="2592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80628"/>
            <a:ext cx="482453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5-4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PROCESS :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설비 공정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6"/>
          <p:cNvSpPr>
            <a:spLocks noChangeArrowheads="1"/>
          </p:cNvSpPr>
          <p:nvPr/>
        </p:nvSpPr>
        <p:spPr bwMode="auto">
          <a:xfrm>
            <a:off x="467544" y="1705019"/>
            <a:ext cx="7809051" cy="388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342900" indent="-3429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476250" indent="-28575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190500" lvl="1" indent="0"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ko-KR" altLang="en-US" sz="40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감사합니다</a:t>
            </a:r>
            <a:endParaRPr lang="en-US" altLang="ko-KR" sz="4000" dirty="0">
              <a:solidFill>
                <a:srgbClr val="0000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ko-KR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400" dirty="0">
              <a:solidFill>
                <a:srgbClr val="0000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ko-KR" sz="1400" b="1" dirty="0">
              <a:solidFill>
                <a:srgbClr val="0000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5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6"/>
          <p:cNvSpPr>
            <a:spLocks noChangeArrowheads="1"/>
          </p:cNvSpPr>
          <p:nvPr/>
        </p:nvSpPr>
        <p:spPr bwMode="auto">
          <a:xfrm>
            <a:off x="286426" y="620688"/>
            <a:ext cx="831802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476250" indent="-28575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ko-KR" altLang="en-US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개발 목적</a:t>
            </a:r>
            <a:endParaRPr lang="en-US" altLang="ko-KR" sz="1600" b="1" dirty="0" smtClean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ko-KR" sz="1400" b="1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   - </a:t>
            </a: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ENDMILL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을 포장시에 자동화로 제품을 </a:t>
            </a:r>
            <a:r>
              <a:rPr lang="ko-KR" altLang="en-US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빠르고 정확하게 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포장 작업을 수행할 수 있고</a:t>
            </a: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ko-KR" sz="14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    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또한</a:t>
            </a: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400" dirty="0" err="1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칩핑</a:t>
            </a:r>
            <a:r>
              <a:rPr lang="ko-KR" altLang="en-US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방지 및 작업자의 피로도를 </a:t>
            </a:r>
            <a:r>
              <a:rPr lang="ko-KR" altLang="en-US" sz="1400" dirty="0" err="1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개선할수</a:t>
            </a:r>
            <a:r>
              <a:rPr lang="ko-KR" altLang="en-US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있어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제품의 </a:t>
            </a:r>
            <a:r>
              <a:rPr lang="ko-KR" altLang="en-US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품질 향상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과</a:t>
            </a: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생산성 향상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을 얻을 수 있다</a:t>
            </a: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   - 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포장 공정의 자동화 시스템으로</a:t>
            </a: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인건비를 절감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할 수 있는 효과를 얻을 수 있다</a:t>
            </a: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   -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옵션사항으로 </a:t>
            </a:r>
            <a:r>
              <a:rPr lang="ko-KR" altLang="en-US" sz="1400" dirty="0" err="1" smtClean="0">
                <a:ea typeface="맑은 고딕" panose="020B0503020000020004" pitchFamily="50" charset="-127"/>
                <a:cs typeface="Times New Roman" panose="02020603050405020304" pitchFamily="18" charset="0"/>
              </a:rPr>
              <a:t>마킹기를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부착하여  포장 </a:t>
            </a:r>
            <a:r>
              <a:rPr lang="ko-KR" altLang="en-US" sz="1400" dirty="0" err="1" smtClean="0">
                <a:ea typeface="맑은 고딕" panose="020B0503020000020004" pitchFamily="50" charset="-127"/>
                <a:cs typeface="Times New Roman" panose="02020603050405020304" pitchFamily="18" charset="0"/>
              </a:rPr>
              <a:t>마킹을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일원화 </a:t>
            </a:r>
            <a:r>
              <a:rPr lang="ko-KR" altLang="en-US" sz="1400" dirty="0" err="1" smtClean="0">
                <a:ea typeface="맑은 고딕" panose="020B0503020000020004" pitchFamily="50" charset="-127"/>
                <a:cs typeface="Times New Roman" panose="02020603050405020304" pitchFamily="18" charset="0"/>
              </a:rPr>
              <a:t>할수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있습니다</a:t>
            </a: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en-US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400" dirty="0" smtClean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ko-KR" sz="1400" b="1" dirty="0" smtClean="0">
              <a:solidFill>
                <a:srgbClr val="0000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ko-KR" altLang="en-US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포장 </a:t>
            </a:r>
            <a:r>
              <a:rPr lang="ko-KR" altLang="en-US" dirty="0">
                <a:ea typeface="맑은 고딕" panose="020B0503020000020004" pitchFamily="50" charset="-127"/>
                <a:cs typeface="Times New Roman" panose="02020603050405020304" pitchFamily="18" charset="0"/>
              </a:rPr>
              <a:t>대상</a:t>
            </a:r>
            <a:endParaRPr lang="en-US" altLang="ko-KR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ko-KR" sz="1400" dirty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  - </a:t>
            </a:r>
            <a:r>
              <a:rPr lang="ko-KR" altLang="en-US" sz="1400" dirty="0" err="1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엔드밀</a:t>
            </a:r>
            <a:r>
              <a:rPr lang="en-US" altLang="ko-KR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&amp; </a:t>
            </a:r>
            <a:r>
              <a:rPr lang="ko-KR" altLang="en-US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드릴</a:t>
            </a:r>
            <a:endParaRPr lang="en-US" altLang="ko-KR" sz="1400" dirty="0" smtClean="0">
              <a:solidFill>
                <a:srgbClr val="0000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ko-KR" sz="1400" dirty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endParaRPr lang="en-US" altLang="ko-KR" sz="1400" dirty="0">
              <a:solidFill>
                <a:srgbClr val="0000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ko-KR" altLang="en-US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포장 항</a:t>
            </a:r>
            <a:r>
              <a:rPr lang="ko-KR" altLang="en-US" dirty="0">
                <a:ea typeface="맑은 고딕" panose="020B0503020000020004" pitchFamily="50" charset="-127"/>
                <a:cs typeface="Times New Roman" panose="02020603050405020304" pitchFamily="18" charset="0"/>
              </a:rPr>
              <a:t>목</a:t>
            </a:r>
            <a:endParaRPr lang="en-US" altLang="ko-KR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ko-KR" sz="1400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en-US" altLang="ko-KR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-END MILL CASE  </a:t>
            </a:r>
            <a:r>
              <a:rPr lang="ko-KR" altLang="en-US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일체형 </a:t>
            </a:r>
            <a:r>
              <a:rPr lang="en-US" altLang="ko-KR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(1 PCS)</a:t>
            </a: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ko-KR" sz="1400" dirty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 - END MILL CASE  </a:t>
            </a:r>
            <a:r>
              <a:rPr lang="ko-KR" altLang="en-US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분리형</a:t>
            </a:r>
            <a:r>
              <a:rPr lang="en-US" altLang="ko-KR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( 2</a:t>
            </a:r>
            <a:r>
              <a:rPr lang="ko-KR" altLang="en-US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PCS)</a:t>
            </a: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ko-KR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  -</a:t>
            </a: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ko-KR" sz="1400" dirty="0" smtClean="0">
                <a:solidFill>
                  <a:srgbClr val="0000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  -</a:t>
            </a:r>
            <a:endParaRPr lang="en-US" altLang="ko-KR" sz="1400" dirty="0">
              <a:solidFill>
                <a:srgbClr val="0000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ko-KR" sz="1400" dirty="0">
              <a:solidFill>
                <a:srgbClr val="0000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ko-KR" sz="1400" b="1" dirty="0">
              <a:solidFill>
                <a:srgbClr val="0000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80628"/>
            <a:ext cx="482453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1.1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설비 개요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개발 목적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1"/>
          <p:cNvSpPr txBox="1">
            <a:spLocks/>
          </p:cNvSpPr>
          <p:nvPr/>
        </p:nvSpPr>
        <p:spPr>
          <a:xfrm>
            <a:off x="7956550" y="6453188"/>
            <a:ext cx="979488" cy="404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algn="r" latinLnBrk="1"/>
            <a:fld id="{C832003C-695C-42E6-B37F-B3DD330FC4F5}" type="slidenum">
              <a:rPr lang="en-US" altLang="ja-JP" smtClean="0">
                <a:latin typeface="Times New Roman" pitchFamily="18" charset="0"/>
                <a:cs typeface="Times New Roman" pitchFamily="18" charset="0"/>
              </a:rPr>
              <a:pPr algn="r" latinLnBrk="1"/>
              <a:t>2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5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1"/>
          <p:cNvSpPr txBox="1">
            <a:spLocks/>
          </p:cNvSpPr>
          <p:nvPr/>
        </p:nvSpPr>
        <p:spPr>
          <a:xfrm>
            <a:off x="7956550" y="6453188"/>
            <a:ext cx="979488" cy="404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algn="r" latinLnBrk="1"/>
            <a:fld id="{C832003C-695C-42E6-B37F-B3DD330FC4F5}" type="slidenum">
              <a:rPr lang="en-US" altLang="ja-JP" smtClean="0">
                <a:latin typeface="Times New Roman" pitchFamily="18" charset="0"/>
                <a:cs typeface="Times New Roman" pitchFamily="18" charset="0"/>
              </a:rPr>
              <a:pPr algn="r" latinLnBrk="1"/>
              <a:t>3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65858"/>
              </p:ext>
            </p:extLst>
          </p:nvPr>
        </p:nvGraphicFramePr>
        <p:xfrm>
          <a:off x="791716" y="1196752"/>
          <a:ext cx="7611278" cy="4868276"/>
        </p:xfrm>
        <a:graphic>
          <a:graphicData uri="http://schemas.openxmlformats.org/drawingml/2006/table">
            <a:tbl>
              <a:tblPr/>
              <a:tblGrid>
                <a:gridCol w="1548036"/>
                <a:gridCol w="1512168"/>
                <a:gridCol w="2664296"/>
                <a:gridCol w="1886778"/>
              </a:tblGrid>
              <a:tr h="59738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사양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8273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재질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하이스</a:t>
                      </a: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초경 </a:t>
                      </a:r>
                      <a:r>
                        <a:rPr lang="ko-KR" altLang="en-US" sz="1400" b="1" dirty="0" err="1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엔드밀</a:t>
                      </a:r>
                      <a:endParaRPr lang="en-US" altLang="ko-KR" sz="1400" b="1" dirty="0" smtClean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i="0" u="none" strike="noStrike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샹크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직경</a:t>
                      </a:r>
                      <a:endParaRPr lang="en-US" altLang="ko-KR" sz="1400" b="1" i="0" u="none" strike="noStrike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Φ4 , Φ6</a:t>
                      </a: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Shank and Flute </a:t>
                      </a:r>
                      <a:r>
                        <a:rPr lang="en-US" altLang="ko-KR" sz="1400" b="1" i="0" u="none" strike="noStrike" dirty="0" err="1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Dia</a:t>
                      </a:r>
                      <a:endParaRPr lang="ko-KR" altLang="en-US" sz="1400" b="1" i="0" u="none" strike="noStrike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i="0" u="none" strike="noStrike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샹크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최소 길이</a:t>
                      </a:r>
                      <a:endParaRPr lang="en-US" altLang="ko-KR" sz="1400" b="1" i="0" u="none" strike="noStrike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35mm</a:t>
                      </a: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400" b="1" i="0" u="none" strike="noStrike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샹크</a:t>
                      </a:r>
                      <a:r>
                        <a:rPr lang="en-US" altLang="ko-KR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1400" b="1" i="0" u="none" strike="noStrike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날부</a:t>
                      </a:r>
                      <a:endParaRPr lang="en-US" altLang="ko-KR" sz="1400" b="1" i="0" u="none" strike="noStrike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최대 길이</a:t>
                      </a:r>
                      <a:endParaRPr lang="en-US" altLang="ko-KR" sz="1400" b="1" i="0" u="none" strike="noStrike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60mm</a:t>
                      </a: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400" b="1" i="0" u="none" strike="noStrike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CASE(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옵션</a:t>
                      </a:r>
                      <a:r>
                        <a:rPr lang="en-US" altLang="ko-KR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규격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12*12*60,   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12*12*75</a:t>
                      </a:r>
                      <a:endParaRPr lang="en-US" altLang="ko-KR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일체형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규격</a:t>
                      </a:r>
                      <a:endParaRPr lang="en-US" altLang="ko-KR" sz="1400" b="1" i="0" u="none" strike="noStrike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상측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12.8*12.8*54,  12.8*12.8*58.5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하측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:12.6*12.3*20.5</a:t>
                      </a:r>
                      <a:endParaRPr lang="en-US" altLang="ko-KR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분리형</a:t>
                      </a:r>
                      <a:endParaRPr lang="en-US" altLang="ko-KR" sz="1400" b="1" i="0" u="none" strike="noStrike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Cycle</a:t>
                      </a:r>
                      <a:r>
                        <a:rPr lang="en-US" altLang="ko-KR" sz="1400" b="1" i="0" u="none" strike="noStrike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Time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5000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</a:t>
                      </a:r>
                      <a:r>
                        <a:rPr lang="en-US" altLang="ko-KR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/8Hr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lvl="1" indent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5.7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초</a:t>
                      </a: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개당</a:t>
                      </a:r>
                      <a:endParaRPr lang="en-US" altLang="ko-KR" sz="1400" b="1" dirty="0" smtClean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 smtClean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CASE</a:t>
                      </a:r>
                      <a:r>
                        <a:rPr lang="en-US" altLang="ko-KR" sz="1400" b="1" i="0" u="none" strike="noStrike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i="0" u="none" strike="noStrike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공급장치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BALL</a:t>
                      </a:r>
                      <a:r>
                        <a:rPr lang="en-US" altLang="ko-KR" sz="1400" b="1" i="0" u="none" strike="noStrike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FEEDR </a:t>
                      </a:r>
                      <a:r>
                        <a:rPr lang="ko-KR" altLang="en-US" sz="1400" b="1" i="0" u="none" strike="noStrike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방식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lvl="1" indent="0" algn="ctr" ea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개</a:t>
                      </a: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/MIN</a:t>
                      </a: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기계규격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가로</a:t>
                      </a:r>
                      <a:r>
                        <a:rPr lang="en-US" altLang="ko-KR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세로</a:t>
                      </a:r>
                      <a:r>
                        <a:rPr lang="en-US" altLang="ko-KR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높이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2550*1160*1500</a:t>
                      </a: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400" b="1" i="0" u="none" strike="noStrike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04" marR="7104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80628"/>
            <a:ext cx="583264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1.2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설비 개요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포장 범위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Rectangle 116"/>
          <p:cNvSpPr>
            <a:spLocks noChangeArrowheads="1"/>
          </p:cNvSpPr>
          <p:nvPr/>
        </p:nvSpPr>
        <p:spPr bwMode="auto">
          <a:xfrm>
            <a:off x="286426" y="620688"/>
            <a:ext cx="831802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476250" indent="-28575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defTabSz="762000"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ko-KR" altLang="en-US" dirty="0" smtClean="0">
                <a:ea typeface="맑은 고딕" panose="020B0503020000020004" pitchFamily="50" charset="-127"/>
                <a:cs typeface="Times New Roman" panose="02020603050405020304" pitchFamily="18" charset="0"/>
              </a:rPr>
              <a:t>포장 범위 및 기계성능</a:t>
            </a:r>
            <a:endParaRPr lang="en-US" altLang="ko-KR" sz="1600" b="1" dirty="0" smtClean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0500" lvl="1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altLang="ko-KR" sz="1400" b="1" dirty="0">
              <a:solidFill>
                <a:srgbClr val="0000FF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5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20171012_181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052736"/>
            <a:ext cx="3968440" cy="2232248"/>
          </a:xfrm>
        </p:spPr>
      </p:pic>
      <p:pic>
        <p:nvPicPr>
          <p:cNvPr id="8" name="그림 7" descr="20171012_164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3744416" cy="223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80628"/>
            <a:ext cx="583264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앤드밀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포장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CASE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종류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 descr="20171016_1027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672408" cy="2065730"/>
          </a:xfrm>
          <a:prstGeom prst="rect">
            <a:avLst/>
          </a:prstGeom>
        </p:spPr>
      </p:pic>
      <p:pic>
        <p:nvPicPr>
          <p:cNvPr id="12" name="그림 11" descr="20171016_102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005064"/>
            <a:ext cx="3888432" cy="2187243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 bwMode="auto">
          <a:xfrm>
            <a:off x="755576" y="620688"/>
            <a:ext cx="1728192" cy="28803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/>
              <a:t>CASE </a:t>
            </a:r>
            <a:r>
              <a:rPr lang="ko-KR" altLang="en-US" dirty="0" smtClean="0"/>
              <a:t>일체 형</a:t>
            </a:r>
            <a:endParaRPr kumimoji="0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3568" y="3501008"/>
            <a:ext cx="1728192" cy="28803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/>
              <a:t>CASE </a:t>
            </a:r>
            <a:r>
              <a:rPr lang="ko-KR" altLang="en-US" dirty="0" smtClean="0"/>
              <a:t> </a:t>
            </a:r>
            <a:r>
              <a:rPr lang="ko-KR" altLang="en-US" dirty="0" smtClean="0"/>
              <a:t>분리 형</a:t>
            </a:r>
            <a:endParaRPr kumimoji="0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3874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80628"/>
            <a:ext cx="583264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4-1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설비 개요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정면도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 bwMode="auto">
          <a:xfrm flipV="1">
            <a:off x="2339752" y="5373216"/>
            <a:ext cx="360040" cy="7200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직선 화살표 연결선 7"/>
          <p:cNvCxnSpPr/>
          <p:nvPr/>
        </p:nvCxnSpPr>
        <p:spPr bwMode="auto">
          <a:xfrm>
            <a:off x="2699792" y="5517232"/>
            <a:ext cx="2736304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직선 화살표 연결선 9"/>
          <p:cNvCxnSpPr/>
          <p:nvPr/>
        </p:nvCxnSpPr>
        <p:spPr bwMode="auto">
          <a:xfrm>
            <a:off x="2195736" y="5445224"/>
            <a:ext cx="4536504" cy="0"/>
          </a:xfrm>
          <a:prstGeom prst="straightConnector1">
            <a:avLst/>
          </a:prstGeom>
          <a:solidFill>
            <a:schemeClr val="bg1"/>
          </a:solidFill>
          <a:ln w="9525" cap="rnd" cmpd="sng" algn="ctr">
            <a:solidFill>
              <a:srgbClr val="FF0000">
                <a:alpha val="73000"/>
              </a:srgbClr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13" name="직선 화살표 연결선 12"/>
          <p:cNvCxnSpPr/>
          <p:nvPr/>
        </p:nvCxnSpPr>
        <p:spPr bwMode="auto">
          <a:xfrm>
            <a:off x="7236296" y="2492896"/>
            <a:ext cx="0" cy="288032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67544" y="1052736"/>
            <a:ext cx="583264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기계설치 면적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:2550*1160*1500H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 rot="16200000">
            <a:off x="7128284" y="3681028"/>
            <a:ext cx="576064" cy="21602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1500</a:t>
            </a:r>
            <a:endParaRPr kumimoji="0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3779912" y="5517232"/>
            <a:ext cx="576064" cy="21602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dirty="0" smtClean="0"/>
              <a:t>2550</a:t>
            </a:r>
            <a:endParaRPr kumimoji="0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912768" cy="52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80628"/>
            <a:ext cx="583264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4-2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설비 개요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측면도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70928_100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704856" cy="5778642"/>
          </a:xfrm>
        </p:spPr>
      </p:pic>
      <p:sp>
        <p:nvSpPr>
          <p:cNvPr id="6" name="TextBox 5"/>
          <p:cNvSpPr txBox="1"/>
          <p:nvPr/>
        </p:nvSpPr>
        <p:spPr>
          <a:xfrm>
            <a:off x="251520" y="80628"/>
            <a:ext cx="583264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4-3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설비 개요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정면도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1520" y="80628"/>
            <a:ext cx="482453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5-1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PROCESS :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설비 공정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043608" y="3356992"/>
            <a:ext cx="1143000" cy="5661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BALL FEEDER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정렬</a:t>
            </a:r>
            <a:endParaRPr kumimoji="0"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627784" y="3356992"/>
            <a:ext cx="1143000" cy="566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직진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FEEDER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공급</a:t>
            </a:r>
            <a:endParaRPr kumimoji="0"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427984" y="3356992"/>
            <a:ext cx="576064" cy="477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CASE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고정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427984" y="1844824"/>
            <a:ext cx="1242463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실린더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PRESS</a:t>
            </a:r>
            <a:endParaRPr kumimoji="0"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596336" y="3284984"/>
            <a:ext cx="86409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배출</a:t>
            </a:r>
            <a:endParaRPr kumimoji="0"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004048" y="3356992"/>
            <a:ext cx="576064" cy="477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CASE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고정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46" name="직선 화살표 연결선 45"/>
          <p:cNvCxnSpPr/>
          <p:nvPr/>
        </p:nvCxnSpPr>
        <p:spPr bwMode="auto">
          <a:xfrm flipV="1">
            <a:off x="4860032" y="3861048"/>
            <a:ext cx="0" cy="72008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직선 화살표 연결선 57"/>
          <p:cNvCxnSpPr/>
          <p:nvPr/>
        </p:nvCxnSpPr>
        <p:spPr bwMode="auto">
          <a:xfrm>
            <a:off x="5580112" y="3573016"/>
            <a:ext cx="44117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슬라이드 번호 개체 틀 1"/>
          <p:cNvSpPr txBox="1">
            <a:spLocks/>
          </p:cNvSpPr>
          <p:nvPr/>
        </p:nvSpPr>
        <p:spPr>
          <a:xfrm>
            <a:off x="7956550" y="6453188"/>
            <a:ext cx="979488" cy="404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algn="r" latinLnBrk="1"/>
            <a:fld id="{C832003C-695C-42E6-B37F-B3DD330FC4F5}" type="slidenum">
              <a:rPr lang="en-US" altLang="ja-JP" smtClean="0">
                <a:latin typeface="Times New Roman" pitchFamily="18" charset="0"/>
                <a:cs typeface="Times New Roman" pitchFamily="18" charset="0"/>
              </a:rPr>
              <a:pPr algn="r" latinLnBrk="1"/>
              <a:t>8</a:t>
            </a:fld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직선 화살표 연결선 28"/>
          <p:cNvCxnSpPr>
            <a:stCxn id="35" idx="3"/>
            <a:endCxn id="26" idx="1"/>
          </p:cNvCxnSpPr>
          <p:nvPr/>
        </p:nvCxnSpPr>
        <p:spPr bwMode="auto">
          <a:xfrm flipV="1">
            <a:off x="6890141" y="3573016"/>
            <a:ext cx="706195" cy="1547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모서리가 둥근 직사각형 34"/>
          <p:cNvSpPr/>
          <p:nvPr/>
        </p:nvSpPr>
        <p:spPr>
          <a:xfrm>
            <a:off x="6012160" y="3284984"/>
            <a:ext cx="877981" cy="6070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CASE COVER </a:t>
            </a:r>
            <a:r>
              <a:rPr lang="ko-KR" altLang="en-US" sz="12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닫음</a:t>
            </a:r>
            <a:endParaRPr kumimoji="0" lang="ko-KR" altLang="en-US" sz="12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907704" y="4653136"/>
            <a:ext cx="792088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LOADING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PALLET 1</a:t>
            </a:r>
            <a:endParaRPr kumimoji="0"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771800" y="4653136"/>
            <a:ext cx="792088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LOADING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PALLET 2</a:t>
            </a:r>
            <a:endParaRPr kumimoji="0"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635896" y="4653136"/>
            <a:ext cx="792088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LOADING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PALLET 3</a:t>
            </a:r>
            <a:endParaRPr kumimoji="0"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499992" y="4653136"/>
            <a:ext cx="792088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LOADING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PALLET 4</a:t>
            </a:r>
            <a:endParaRPr kumimoji="0"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49" name="직선 화살표 연결선 48"/>
          <p:cNvCxnSpPr/>
          <p:nvPr/>
        </p:nvCxnSpPr>
        <p:spPr bwMode="auto">
          <a:xfrm flipV="1">
            <a:off x="4716016" y="3861048"/>
            <a:ext cx="0" cy="7920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직선 화살표 연결선 49"/>
          <p:cNvCxnSpPr/>
          <p:nvPr/>
        </p:nvCxnSpPr>
        <p:spPr bwMode="auto">
          <a:xfrm flipV="1">
            <a:off x="3779912" y="3645024"/>
            <a:ext cx="660396" cy="52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직선 화살표 연결선 51"/>
          <p:cNvCxnSpPr/>
          <p:nvPr/>
        </p:nvCxnSpPr>
        <p:spPr bwMode="auto">
          <a:xfrm flipV="1">
            <a:off x="5148064" y="3861048"/>
            <a:ext cx="0" cy="74738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직선 화살표 연결선 68"/>
          <p:cNvCxnSpPr/>
          <p:nvPr/>
        </p:nvCxnSpPr>
        <p:spPr bwMode="auto">
          <a:xfrm>
            <a:off x="5004048" y="2276872"/>
            <a:ext cx="0" cy="108012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직사각형 73"/>
          <p:cNvSpPr/>
          <p:nvPr/>
        </p:nvSpPr>
        <p:spPr>
          <a:xfrm>
            <a:off x="1043608" y="1844824"/>
            <a:ext cx="1242463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CASE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투입</a:t>
            </a:r>
            <a:endParaRPr kumimoji="0"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75" name="직선 화살표 연결선 74"/>
          <p:cNvCxnSpPr>
            <a:endCxn id="21" idx="0"/>
          </p:cNvCxnSpPr>
          <p:nvPr/>
        </p:nvCxnSpPr>
        <p:spPr bwMode="auto">
          <a:xfrm flipH="1">
            <a:off x="1615108" y="2276872"/>
            <a:ext cx="4564" cy="108012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직사각형 89"/>
          <p:cNvSpPr/>
          <p:nvPr/>
        </p:nvSpPr>
        <p:spPr>
          <a:xfrm>
            <a:off x="5796136" y="1844824"/>
            <a:ext cx="1242463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실린더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PRESS</a:t>
            </a:r>
            <a:endParaRPr kumimoji="0"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91" name="직선 화살표 연결선 90"/>
          <p:cNvCxnSpPr>
            <a:endCxn id="35" idx="0"/>
          </p:cNvCxnSpPr>
          <p:nvPr/>
        </p:nvCxnSpPr>
        <p:spPr bwMode="auto">
          <a:xfrm>
            <a:off x="6444208" y="2276872"/>
            <a:ext cx="6943" cy="100811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직선 화살표 연결선 92"/>
          <p:cNvCxnSpPr/>
          <p:nvPr/>
        </p:nvCxnSpPr>
        <p:spPr bwMode="auto">
          <a:xfrm>
            <a:off x="2195736" y="3645024"/>
            <a:ext cx="44117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4097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70922_175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19"/>
            <a:ext cx="3312368" cy="2484277"/>
          </a:xfrm>
        </p:spPr>
      </p:pic>
      <p:pic>
        <p:nvPicPr>
          <p:cNvPr id="3" name="그림 2" descr="20170928_100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64781" y="603972"/>
            <a:ext cx="3206926" cy="3240360"/>
          </a:xfrm>
          <a:prstGeom prst="rect">
            <a:avLst/>
          </a:prstGeom>
        </p:spPr>
      </p:pic>
      <p:pic>
        <p:nvPicPr>
          <p:cNvPr id="5" name="그림 4" descr="20170928_10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933056"/>
            <a:ext cx="3240360" cy="2430270"/>
          </a:xfrm>
          <a:prstGeom prst="rect">
            <a:avLst/>
          </a:prstGeom>
        </p:spPr>
      </p:pic>
      <p:pic>
        <p:nvPicPr>
          <p:cNvPr id="6" name="그림 5" descr="20170928_0957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789040"/>
            <a:ext cx="3384376" cy="2538282"/>
          </a:xfrm>
          <a:prstGeom prst="rect">
            <a:avLst/>
          </a:prstGeom>
        </p:spPr>
      </p:pic>
      <p:graphicFrame>
        <p:nvGraphicFramePr>
          <p:cNvPr id="8" name="다이어그램 7"/>
          <p:cNvGraphicFramePr/>
          <p:nvPr/>
        </p:nvGraphicFramePr>
        <p:xfrm>
          <a:off x="539552" y="620688"/>
          <a:ext cx="187220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다이어그램 8"/>
          <p:cNvGraphicFramePr/>
          <p:nvPr/>
        </p:nvGraphicFramePr>
        <p:xfrm>
          <a:off x="539552" y="3429000"/>
          <a:ext cx="187220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80628"/>
            <a:ext cx="482453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.2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PROCESS :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설비 공정</a:t>
            </a:r>
            <a:endParaRPr lang="ko-KR" alt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b2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3F5464"/>
      </a:accent1>
      <a:accent2>
        <a:srgbClr val="A0BFDA"/>
      </a:accent2>
      <a:accent3>
        <a:srgbClr val="FFFFFF"/>
      </a:accent3>
      <a:accent4>
        <a:srgbClr val="000000"/>
      </a:accent4>
      <a:accent5>
        <a:srgbClr val="AFB3B8"/>
      </a:accent5>
      <a:accent6>
        <a:srgbClr val="91ADC5"/>
      </a:accent6>
      <a:hlink>
        <a:srgbClr val="652C2C"/>
      </a:hlink>
      <a:folHlink>
        <a:srgbClr val="8E8D4C"/>
      </a:folHlink>
    </a:clrScheme>
    <a:fontScheme name="tab2">
      <a:majorFont>
        <a:latin typeface="Arial"/>
        <a:ea typeface="굴림체"/>
        <a:cs typeface=""/>
      </a:majorFont>
      <a:minorFont>
        <a:latin typeface="Arial"/>
        <a:ea typeface="굴림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tab2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8A00"/>
        </a:accent6>
        <a:hlink>
          <a:srgbClr val="8D092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b2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F5464"/>
        </a:accent1>
        <a:accent2>
          <a:srgbClr val="F1AE43"/>
        </a:accent2>
        <a:accent3>
          <a:srgbClr val="FFFFFF"/>
        </a:accent3>
        <a:accent4>
          <a:srgbClr val="000000"/>
        </a:accent4>
        <a:accent5>
          <a:srgbClr val="AFB3B8"/>
        </a:accent5>
        <a:accent6>
          <a:srgbClr val="DA9D3C"/>
        </a:accent6>
        <a:hlink>
          <a:srgbClr val="652C2C"/>
        </a:hlink>
        <a:folHlink>
          <a:srgbClr val="8E8D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p:\graphics\clients\bayer\binder\tab2.ppt</Template>
  <TotalTime>469147641</TotalTime>
  <Pages>4</Pages>
  <Words>313</Words>
  <Application>Microsoft Office PowerPoint</Application>
  <PresentationFormat>화면 슬라이드 쇼(4:3)</PresentationFormat>
  <Paragraphs>94</Paragraphs>
  <Slides>12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tab2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Objectives</dc:title>
  <dc:creator>Deloitte &amp; Touche LLP</dc:creator>
  <cp:lastModifiedBy>INKOK-KJS</cp:lastModifiedBy>
  <cp:revision>1283</cp:revision>
  <cp:lastPrinted>2017-03-14T02:38:56Z</cp:lastPrinted>
  <dcterms:created xsi:type="dcterms:W3CDTF">1997-05-20T20:31:56Z</dcterms:created>
  <dcterms:modified xsi:type="dcterms:W3CDTF">2017-10-16T01:50:14Z</dcterms:modified>
</cp:coreProperties>
</file>